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71" r:id="rId6"/>
    <p:sldId id="257" r:id="rId7"/>
    <p:sldId id="258" r:id="rId8"/>
    <p:sldId id="260" r:id="rId9"/>
    <p:sldId id="262" r:id="rId10"/>
    <p:sldId id="259" r:id="rId11"/>
    <p:sldId id="261" r:id="rId12"/>
    <p:sldId id="263" r:id="rId13"/>
    <p:sldId id="264" r:id="rId14"/>
    <p:sldId id="265" r:id="rId15"/>
    <p:sldId id="266" r:id="rId16"/>
    <p:sldId id="267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234BF7-5029-4123-ACBC-CDF0FBDCB37A}" v="13" dt="2021-10-21T18:39:59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28735-7CBE-4EDC-B891-891341A3F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A9EAE-4D5E-4E88-B4B5-BB9014C49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DE66E-56EE-4813-A366-2D8675F4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2882-57F6-4092-8D32-5783389E9C1E}" type="datetimeFigureOut">
              <a:rPr lang="sr-Latn-RS" smtClean="0"/>
              <a:t>21.10.2021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D38F8-D64E-43D9-902E-F6439344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E597B-BB57-43F5-8552-E4CF854C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9CD-1FF7-45E7-B0B5-9D0B7C8A00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9763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97D7-C1B3-447F-9C16-DAB8B71B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99457-B647-4105-9E08-8B6B32458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F615E-AB0D-487E-BA77-7998AA74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2882-57F6-4092-8D32-5783389E9C1E}" type="datetimeFigureOut">
              <a:rPr lang="sr-Latn-RS" smtClean="0"/>
              <a:t>21.10.2021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5E55E-A75A-4281-90AC-9AFE8B23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6EBE3-0365-4CAA-A2B7-97D5CA91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9CD-1FF7-45E7-B0B5-9D0B7C8A00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0748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2A2CA4-F4B8-4776-B53A-3BFE4A99E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84893-CD60-4D8B-836C-CED8D8714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35749-BA6C-40E0-8B91-8D592600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2882-57F6-4092-8D32-5783389E9C1E}" type="datetimeFigureOut">
              <a:rPr lang="sr-Latn-RS" smtClean="0"/>
              <a:t>21.10.2021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F076F-DB1D-4785-9D89-1E3225401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F53A9-70A0-46C9-9FA5-1063AB2B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9CD-1FF7-45E7-B0B5-9D0B7C8A00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9501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007F0-F73B-4AE8-B449-07DAA82E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83945-053F-4CF0-BA3B-7CF08B4BA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63527-7C65-494D-B20A-86F5CCC2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2882-57F6-4092-8D32-5783389E9C1E}" type="datetimeFigureOut">
              <a:rPr lang="sr-Latn-RS" smtClean="0"/>
              <a:t>21.10.2021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DAF9F-6C95-44FB-9D24-F320A4DE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94F80-3637-492D-9F14-12C80E76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9CD-1FF7-45E7-B0B5-9D0B7C8A00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6876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5007B-BCF0-431D-9E76-2958C35B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AA133-BCF6-471B-B016-E9B6DFC14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06ED9-B9EA-4F90-850B-3B2854DA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2882-57F6-4092-8D32-5783389E9C1E}" type="datetimeFigureOut">
              <a:rPr lang="sr-Latn-RS" smtClean="0"/>
              <a:t>21.10.2021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81F8F-7EA5-4802-A5E3-2562D2A1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03B0B-7879-4177-BEE8-A6810735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9CD-1FF7-45E7-B0B5-9D0B7C8A00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2186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4A3E2-4AF6-4B5B-A4D1-A6856ABE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FC51E-28B0-4823-A00B-E7D2AF0AC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89B1A-778C-4815-82BD-CE60BDCD4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E3FF9-E5D3-45CE-A9B6-1E0009A94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2882-57F6-4092-8D32-5783389E9C1E}" type="datetimeFigureOut">
              <a:rPr lang="sr-Latn-RS" smtClean="0"/>
              <a:t>21.10.2021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900A0-AB4E-42D9-8C08-21AFEA39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EF0CA-9C2E-4FF3-A6ED-7D5B5F7B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9CD-1FF7-45E7-B0B5-9D0B7C8A00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7879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0098-C429-4F14-868B-4107AEB09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33C67-F577-4D74-A1B7-D8BE5DD88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CA4B9-DC6F-4190-80DB-63A8361F2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FB2910-C4EE-4DA2-88C6-5FF15AD1F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07F78B-4B24-4884-A05E-81B9A8194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C2E80C-5208-48E8-923D-84003AE4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2882-57F6-4092-8D32-5783389E9C1E}" type="datetimeFigureOut">
              <a:rPr lang="sr-Latn-RS" smtClean="0"/>
              <a:t>21.10.2021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695C11-AEDE-48C2-A953-4907E221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99E4D3-CFEC-454E-931E-DFA8E09C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9CD-1FF7-45E7-B0B5-9D0B7C8A00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651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C5E1-4D0D-4956-BFA7-2741D9DD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8A95D-9243-4003-8DA0-2A475010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2882-57F6-4092-8D32-5783389E9C1E}" type="datetimeFigureOut">
              <a:rPr lang="sr-Latn-RS" smtClean="0"/>
              <a:t>21.10.2021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53EA9-7C3C-495A-A3BB-9F8AFF0A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1FCE3-FD6E-420D-8F43-04E5C7243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9CD-1FF7-45E7-B0B5-9D0B7C8A00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4244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1F1E56-C0ED-4F5B-B2AA-FEFF3CAB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2882-57F6-4092-8D32-5783389E9C1E}" type="datetimeFigureOut">
              <a:rPr lang="sr-Latn-RS" smtClean="0"/>
              <a:t>21.10.2021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3A3E8-88BE-4ED2-8E64-E9C867AA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5B3B8-A239-47C3-977F-2F58A7EAC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9CD-1FF7-45E7-B0B5-9D0B7C8A00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483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D709-E6FA-4607-BC7C-2D96B48A5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0626-50AA-4702-8596-1E68B59C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1396B-6EE4-46C7-B776-13635A824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DE276-AE9D-4100-9AE7-BA4A80DD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2882-57F6-4092-8D32-5783389E9C1E}" type="datetimeFigureOut">
              <a:rPr lang="sr-Latn-RS" smtClean="0"/>
              <a:t>21.10.2021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95004-AA31-4D07-8956-A9221FACF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344B6-EAF7-4A8D-9D26-1A46AEC1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9CD-1FF7-45E7-B0B5-9D0B7C8A00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9430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310D-1B4B-4628-9784-2B08BB14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4E1B6-FB11-4502-AA9D-AC2B3730F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8CD73-A474-4D88-93BA-5C320EDD0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91FED-1D87-4D5B-B4DC-A2E3D4C0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2882-57F6-4092-8D32-5783389E9C1E}" type="datetimeFigureOut">
              <a:rPr lang="sr-Latn-RS" smtClean="0"/>
              <a:t>21.10.2021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8953B-07A2-44D5-84A5-E77EEAB2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DE452-8667-41C5-9D57-BB56CC1E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49CD-1FF7-45E7-B0B5-9D0B7C8A00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2720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970585-261F-4407-BEC2-A7AE8BE4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FEC8F-FC99-4875-ADCD-AA8F7BB8C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FDF8B-622F-45C9-BD22-230B47AA7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C2882-57F6-4092-8D32-5783389E9C1E}" type="datetimeFigureOut">
              <a:rPr lang="sr-Latn-RS" smtClean="0"/>
              <a:t>21.10.2021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0B08C-B8D4-444C-A8C2-8EA3F4460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6ABEC-B4C0-4FCA-A133-D501FF555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749CD-1FF7-45E7-B0B5-9D0B7C8A00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88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4FDF6-22EA-4D5D-B059-12E0D9C0F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sr-Latn-RS" sz="11500" dirty="0"/>
              <a:t>MEDIJSKI IZVEŠTAJ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172CA-C005-4E33-87A9-6F8E9462A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Autofit/>
          </a:bodyPr>
          <a:lstStyle/>
          <a:p>
            <a:pPr algn="l"/>
            <a:r>
              <a:rPr lang="sr-Latn-RS" dirty="0"/>
              <a:t>Udruženje žena</a:t>
            </a:r>
          </a:p>
          <a:p>
            <a:pPr algn="l"/>
            <a:r>
              <a:rPr lang="sr-Latn-RS" dirty="0"/>
              <a:t>obolelih i lečenih od karcinoma dojke „ ŽC Milica“</a:t>
            </a:r>
          </a:p>
          <a:p>
            <a:pPr algn="l"/>
            <a:r>
              <a:rPr lang="sr-Latn-RS"/>
              <a:t>Kampanja </a:t>
            </a:r>
            <a:r>
              <a:rPr lang="sr-Latn-RS" dirty="0"/>
              <a:t>„ Daj pedalu raku“- 2021.</a:t>
            </a:r>
          </a:p>
        </p:txBody>
      </p:sp>
    </p:spTree>
    <p:extLst>
      <p:ext uri="{BB962C8B-B14F-4D97-AF65-F5344CB8AC3E}">
        <p14:creationId xmlns:p14="http://schemas.microsoft.com/office/powerpoint/2010/main" val="154423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B38B-9349-4E25-9788-9353EB22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Medijske objave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1BB4C4-1121-4390-85B0-BF9B14954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697" y="2071868"/>
            <a:ext cx="2743201" cy="392430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74BFA6-3C36-4068-AF25-D994DA2D5B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399" y="365125"/>
            <a:ext cx="2743201" cy="5613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0DE280-7E75-4E95-8D43-840D111338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5510" y="524015"/>
            <a:ext cx="3669174" cy="580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7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17B0-95E6-426F-98A9-784C8097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Medijske objave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F83243-18FC-4B68-B987-0C347D42B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2002681"/>
            <a:ext cx="2367987" cy="48790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C97C67-A093-4784-9639-FCF1726841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324" y="1690688"/>
            <a:ext cx="3964750" cy="5034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2849E-822B-445C-B524-5F8C117F25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3150" y="1331088"/>
            <a:ext cx="4548850" cy="52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47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0402-9540-4883-AE45-30E69C36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Medijske objave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29FAE8-1296-46DD-ACD9-9AF8B00C2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459" y="1690688"/>
            <a:ext cx="4004840" cy="43453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5E36D3-7ACE-4F62-B007-9F90245677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8158" y="1779909"/>
            <a:ext cx="4335684" cy="39842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1255E5-4D6B-4C1C-88AD-644CDB2859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805" y="537599"/>
            <a:ext cx="2106592" cy="536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9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AAD6-5045-4F05-B359-68D50B2A5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Medijske objave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84D36BE-7E81-4ECE-A1D1-E35FC7CCD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096" y="2508811"/>
            <a:ext cx="5516331" cy="326695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0BCB15-30CF-471A-9CA1-E8E5DDF970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6466" y="2594174"/>
            <a:ext cx="5312779" cy="309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65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C55BC-C04B-4E3E-8AE7-A83FD36E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Medijske objave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192C2B-0511-40FD-A601-5A189595A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390" y="1690688"/>
            <a:ext cx="3458400" cy="49531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6AED65-EBC2-4B7C-8111-EC3619CF2F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563" y="439761"/>
            <a:ext cx="3055715" cy="64182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256413-55CC-44BA-B9D2-1CB320807D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2278" y="599284"/>
            <a:ext cx="3739661" cy="589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0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101B-4A88-48B6-8D66-1D240FE4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Medijske objave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C2A0A1-80C4-42C1-89E1-7E5E45284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606" y="2025570"/>
            <a:ext cx="5238034" cy="309044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BD33BC-8D6A-47C4-9279-AD3B983E2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1827" y="1921396"/>
            <a:ext cx="6043861" cy="32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93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0162-926D-4B05-ACD4-F7F1340C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Medijske objave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F5E108-509F-483E-B3C6-3C256D47D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002419"/>
            <a:ext cx="4566877" cy="38080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EF86C1-AB47-48A8-8AB3-85050BBD21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1205" y="457198"/>
            <a:ext cx="5359079" cy="3090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0CBD24-C95D-46EC-A4C5-B82202740C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005" y="3639713"/>
            <a:ext cx="5440102" cy="30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6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77CAE-2E02-42D4-867E-1CA92257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r-Latn-R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LOKALNI MEDIJI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83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2CDE-B342-4997-97EB-60D6D8E80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Medijske objave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3EEAA8-EE81-436B-B941-25C01CB6E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899138"/>
            <a:ext cx="3323492" cy="48598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67E0D6-2080-4FDE-AA35-24698E03C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2368" y="1197463"/>
            <a:ext cx="2590800" cy="5683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9631F4-42D9-4ACB-A47A-FC0E160A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3844" y="604165"/>
            <a:ext cx="4974618" cy="31183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7E7B6F-FDCD-40A2-83DC-731E4B0916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3118339"/>
            <a:ext cx="3570077" cy="35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4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AE0C-581E-4E9C-986C-224D9307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Medijske objave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B5EFA2-ABDC-4EF1-8FED-3E5BE0C75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408237"/>
            <a:ext cx="5555979" cy="341141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06EE58-08E0-4FFD-8518-5C99406FEF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4179" y="365125"/>
            <a:ext cx="5416061" cy="577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A6DF-DE65-4F78-ADA7-BAEEC64B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 Daj pedalu raku 2021.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19993-1BFE-4040-99DD-7A8BBA0BF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Medijska komunikacija kampanje „Daj pedalu raku“ podeljena je u dve faze:</a:t>
            </a:r>
          </a:p>
          <a:p>
            <a:r>
              <a:rPr lang="sr-Latn-RS" dirty="0"/>
              <a:t> I faza podrazumeva: Organizaciju konferencije za novinare sa regionalnim učešćem i  reginalni skup posle konferenciji sa  potpisivanjem memoranduma o saradnji. </a:t>
            </a:r>
          </a:p>
          <a:p>
            <a:r>
              <a:rPr lang="sr-Latn-RS" dirty="0"/>
              <a:t>Konferencija za novinare podrazumevala pripremu i distribuciju  saopštenja za medije, koordinaciju sa medijima na dogadjaju i iniciranje medijskih objava</a:t>
            </a:r>
          </a:p>
          <a:p>
            <a:r>
              <a:rPr lang="sr-Latn-RS" dirty="0"/>
              <a:t>Konferencija i tribina održane su 30. septembra u hotelu Marriott u Beogradu.</a:t>
            </a:r>
          </a:p>
          <a:p>
            <a:r>
              <a:rPr lang="sr-Latn-RS" dirty="0"/>
              <a:t>Konferenciji je prisustvovalo 12 medija i to: Politika, Danas, Večernje Novosti, Alo, Informer, Beta, Tanjug, TV Studio B, TV  Vesti, RTS1,  Kurir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20079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E0AE-7FA4-4FA5-B41F-E23BCB0E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Medijske objave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9B1F45-A7CB-433A-B77F-A077B231B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061" y="1421080"/>
            <a:ext cx="2895600" cy="50717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23FDD7-C8DF-4577-BDD7-D89A5ABBA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230" y="584444"/>
            <a:ext cx="2555631" cy="59084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631A59-2CBF-49A7-88A1-DAC2C9DE9D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4861" y="2387783"/>
            <a:ext cx="3983435" cy="371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0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14D5-61AB-4072-B8DB-BE8CDC33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Daj pedalu raku 2021.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307E9-9090-47F4-A336-AC95AA313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 II faza komunikacije u kampanji Daj pedalu raku realizovana  je uličnim događajem ispred TC „ Rajićeva“ podrazumevla je zakazivanje objava  u nacionalnim pisanim  i elektranskim medijima.</a:t>
            </a:r>
          </a:p>
          <a:p>
            <a:r>
              <a:rPr lang="sr-Latn-RS" dirty="0"/>
              <a:t> Na dogadjaju je prisustvovalo 5 redakcija i to : RTS1, TV Happy, TV StudioB, Alo, Danas</a:t>
            </a:r>
          </a:p>
        </p:txBody>
      </p:sp>
    </p:spTree>
    <p:extLst>
      <p:ext uri="{BB962C8B-B14F-4D97-AF65-F5344CB8AC3E}">
        <p14:creationId xmlns:p14="http://schemas.microsoft.com/office/powerpoint/2010/main" val="54068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80ADB-8466-462A-B5B5-1DF6F4F37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 Medijske objave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5044F-010A-4432-8A3E-A0CBE7B4E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/>
              <a:t> </a:t>
            </a:r>
            <a:r>
              <a:rPr lang="sr-Latn-RS" b="1" dirty="0"/>
              <a:t>Tokom, kampanje  „ Daj pedalu raku“ relaizovano je  </a:t>
            </a:r>
            <a:r>
              <a:rPr lang="sr-Latn-RS" b="1"/>
              <a:t>ukupno 71</a:t>
            </a:r>
            <a:r>
              <a:rPr lang="sr-Latn-RS"/>
              <a:t>objava </a:t>
            </a:r>
            <a:r>
              <a:rPr lang="sr-Latn-RS" dirty="0"/>
              <a:t>i </a:t>
            </a:r>
            <a:r>
              <a:rPr lang="sr-Latn-RS"/>
              <a:t>to 41 u </a:t>
            </a:r>
            <a:r>
              <a:rPr lang="sr-Latn-RS" dirty="0"/>
              <a:t>nacionalnim medijima i 30 u lokalnim. </a:t>
            </a:r>
          </a:p>
          <a:p>
            <a:r>
              <a:rPr lang="sr-Latn-RS" dirty="0"/>
              <a:t>Kampanja je pokrivena na svima nacionalnim </a:t>
            </a:r>
            <a:r>
              <a:rPr lang="sr-Latn-RS" b="1" dirty="0"/>
              <a:t>televizijama (10 priloga)  </a:t>
            </a:r>
            <a:r>
              <a:rPr lang="sr-Latn-RS" dirty="0"/>
              <a:t>RTS1 (3 objave) StudioB ( 3 objave) TV Prva, TV K1, TV Vesti, TV Happy</a:t>
            </a:r>
          </a:p>
          <a:p>
            <a:r>
              <a:rPr lang="sr-Latn-RS" dirty="0"/>
              <a:t> </a:t>
            </a:r>
            <a:r>
              <a:rPr lang="sr-Latn-RS" b="1" dirty="0"/>
              <a:t>Radio: (1) </a:t>
            </a:r>
            <a:r>
              <a:rPr lang="sr-Latn-RS" dirty="0"/>
              <a:t>Radio Beograd1</a:t>
            </a:r>
          </a:p>
          <a:p>
            <a:r>
              <a:rPr lang="sr-Latn-RS" dirty="0"/>
              <a:t> Portali: </a:t>
            </a:r>
            <a:r>
              <a:rPr lang="sr-Latn-RS" b="1" dirty="0"/>
              <a:t>(22)</a:t>
            </a:r>
            <a:r>
              <a:rPr lang="sr-Latn-RS" dirty="0"/>
              <a:t> Politika (2priloga), Danas 2( priloga), Mondo, N1, Espresso,  Alo, Blic žena, Nedeljnik, Nira press, TV Vojvodina, Informer, Tanjug.rs, Beta ( 2 priloga) Novi Magazin, B92, RTS, Top vesti, Vesti, Naslovi</a:t>
            </a:r>
          </a:p>
          <a:p>
            <a:r>
              <a:rPr lang="sr-Latn-RS" dirty="0"/>
              <a:t> Štampana izdanaja nacionalnih medija: </a:t>
            </a:r>
            <a:r>
              <a:rPr lang="sr-Latn-RS" b="1" dirty="0"/>
              <a:t>(8) </a:t>
            </a:r>
            <a:r>
              <a:rPr lang="sr-Latn-RS" dirty="0"/>
              <a:t>Politika ( 2 objave), Alo, Večernje Novosti, Kurir, Danas ( 2 objave)</a:t>
            </a:r>
          </a:p>
        </p:txBody>
      </p:sp>
    </p:spTree>
    <p:extLst>
      <p:ext uri="{BB962C8B-B14F-4D97-AF65-F5344CB8AC3E}">
        <p14:creationId xmlns:p14="http://schemas.microsoft.com/office/powerpoint/2010/main" val="53459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1F58F-DBD3-4CFE-9268-688CB439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 NACIONALNI  MEDIJI</a:t>
            </a:r>
          </a:p>
        </p:txBody>
      </p:sp>
    </p:spTree>
    <p:extLst>
      <p:ext uri="{BB962C8B-B14F-4D97-AF65-F5344CB8AC3E}">
        <p14:creationId xmlns:p14="http://schemas.microsoft.com/office/powerpoint/2010/main" val="2310568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70C42-4413-4B01-AF8C-13E57C5AC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/>
              <a:t>Medijske objave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476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AB06A0-9A23-4241-9663-CEE8995131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148" y="2916008"/>
            <a:ext cx="4974336" cy="2944617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7FEA0F-40D7-4183-B527-0FD17FC49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8516" y="2910001"/>
            <a:ext cx="4974336" cy="296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8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2C3916-9639-419F-B7A1-EE3734BF7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850" y="2936875"/>
            <a:ext cx="5160963" cy="29448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24B14-FF54-41A3-BA3D-689DCA2A99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663" y="2936875"/>
            <a:ext cx="5048250" cy="29448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3CAE42-1EAA-42A4-9729-C68F0D60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10279971" cy="1362042"/>
          </a:xfrm>
        </p:spPr>
        <p:txBody>
          <a:bodyPr anchor="b">
            <a:normAutofit/>
          </a:bodyPr>
          <a:lstStyle/>
          <a:p>
            <a:r>
              <a:rPr lang="sr-Latn-RS" sz="4800">
                <a:solidFill>
                  <a:schemeClr val="bg1"/>
                </a:solidFill>
              </a:rPr>
              <a:t>Medijske objave</a:t>
            </a:r>
          </a:p>
        </p:txBody>
      </p:sp>
    </p:spTree>
    <p:extLst>
      <p:ext uri="{BB962C8B-B14F-4D97-AF65-F5344CB8AC3E}">
        <p14:creationId xmlns:p14="http://schemas.microsoft.com/office/powerpoint/2010/main" val="150117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9B653C-798C-4333-8452-3DF3AE3C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E50278-E2EC-42B2-A1F1-921DD399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05994" y="-5310547"/>
            <a:ext cx="1580014" cy="12192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36153F-0DB4-40DD-87C6-B40C1B7E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3B3BC-1A37-4C4D-B360-09224A5A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288404"/>
            <a:ext cx="7170656" cy="9774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Medijske objave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2A05E8-0034-4ACD-84C8-B63A72082D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553" y="3260426"/>
            <a:ext cx="3238707" cy="190468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15E84A-81AE-463A-B59E-A1463DE99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646" y="3204700"/>
            <a:ext cx="3238707" cy="20161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93747E-28AE-4246-A094-9DFE67A558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740" y="3229462"/>
            <a:ext cx="3238707" cy="196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5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F80B-50F3-4027-9AF7-35838800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Medijske objave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A44459-200D-4438-867D-8955AC415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344" y="2025570"/>
            <a:ext cx="4734045" cy="310201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A8CA0-55B3-4569-9661-7D42CA7039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5030" y="260430"/>
            <a:ext cx="5720815" cy="3825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BDD53C-5360-492B-AAB0-2691B00A28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3636" y="2922607"/>
            <a:ext cx="5683602" cy="37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1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371</Words>
  <Application>Microsoft Office PowerPoint</Application>
  <PresentationFormat>Widescreen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MEDIJSKI IZVEŠTAJ</vt:lpstr>
      <vt:lpstr> Daj pedalu raku 2021.</vt:lpstr>
      <vt:lpstr>Daj pedalu raku 2021.</vt:lpstr>
      <vt:lpstr> Medijske objave</vt:lpstr>
      <vt:lpstr> NACIONALNI  MEDIJI</vt:lpstr>
      <vt:lpstr>Medijske objave</vt:lpstr>
      <vt:lpstr>Medijske objave</vt:lpstr>
      <vt:lpstr>Medijske objave</vt:lpstr>
      <vt:lpstr>Medijske objave</vt:lpstr>
      <vt:lpstr>Medijske objave</vt:lpstr>
      <vt:lpstr>Medijske objave</vt:lpstr>
      <vt:lpstr>Medijske objave</vt:lpstr>
      <vt:lpstr>Medijske objave</vt:lpstr>
      <vt:lpstr>Medijske objave</vt:lpstr>
      <vt:lpstr>Medijske objave</vt:lpstr>
      <vt:lpstr>Medijske objave</vt:lpstr>
      <vt:lpstr>LOKALNI MEDIJI</vt:lpstr>
      <vt:lpstr>Medijske objave</vt:lpstr>
      <vt:lpstr>Medijske objave</vt:lpstr>
      <vt:lpstr>Medijske objave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MEDIJSKI IZVESTAJ</dc:title>
  <dc:creator>Tamara Birac</dc:creator>
  <cp:lastModifiedBy>Tamara Birac</cp:lastModifiedBy>
  <cp:revision>3</cp:revision>
  <dcterms:created xsi:type="dcterms:W3CDTF">2021-10-20T10:27:12Z</dcterms:created>
  <dcterms:modified xsi:type="dcterms:W3CDTF">2021-10-21T19:09:14Z</dcterms:modified>
</cp:coreProperties>
</file>